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50" d="100"/>
          <a:sy n="50" d="100"/>
        </p:scale>
        <p:origin x="66" y="3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2025-02-09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algn="ctr">
              <a:defRPr/>
            </a:pPr>
            <a:r>
              <a:rPr lang="ko-KR" altLang="en-US" sz="8000">
                <a:latin typeface="HY헤드라인M"/>
                <a:ea typeface="HY헤드라인M"/>
              </a:rPr>
              <a:t>발표제목 </a:t>
            </a:r>
          </a:p>
          <a:p>
            <a:pPr algn="ctr">
              <a:defRPr/>
            </a:pPr>
            <a:r>
              <a:rPr lang="en-US" altLang="ko-KR" sz="8000">
                <a:latin typeface="HY헤드라인M"/>
                <a:ea typeface="HY헤드라인M"/>
              </a:rPr>
              <a:t>(</a:t>
            </a:r>
            <a:r>
              <a:rPr lang="ko-KR" altLang="en-US" sz="8000">
                <a:latin typeface="HY헤드라인M"/>
                <a:ea typeface="HY헤드라인M"/>
              </a:rPr>
              <a:t>서체</a:t>
            </a:r>
            <a:r>
              <a:rPr lang="en-US" altLang="ko-KR" sz="8000">
                <a:latin typeface="HY헤드라인M"/>
                <a:ea typeface="HY헤드라인M"/>
              </a:rPr>
              <a:t>, </a:t>
            </a:r>
            <a:r>
              <a:rPr lang="ko-KR" altLang="en-US" sz="8000">
                <a:latin typeface="HY헤드라인M"/>
                <a:ea typeface="HY헤드라인M"/>
              </a:rPr>
              <a:t>글자크기 제한 없음</a:t>
            </a:r>
            <a:r>
              <a:rPr lang="en-US" altLang="ko-KR" sz="8000">
                <a:latin typeface="HY헤드라인M"/>
                <a:ea typeface="HY헤드라인M"/>
              </a:rPr>
              <a:t>)</a:t>
            </a:r>
          </a:p>
        </p:txBody>
      </p:sp>
      <p:sp>
        <p:nvSpPr>
          <p:cNvPr id="7" name="부제목 4"/>
          <p:cNvSpPr txBox="1"/>
          <p:nvPr/>
        </p:nvSpPr>
        <p:spPr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55364" tIns="227684" rIns="455364" bIns="227684" anchor="ctr" anchorCtr="0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1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2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3</a:t>
            </a:r>
            <a:r>
              <a:rPr lang="ko-KR" altLang="en-US" sz="4800">
                <a:latin typeface="HY헤드라인M"/>
                <a:ea typeface="HY헤드라인M"/>
              </a:rPr>
              <a:t> </a:t>
            </a:r>
            <a:r>
              <a:rPr lang="en-US" altLang="ko-KR" sz="4800">
                <a:latin typeface="HY헤드라인M"/>
                <a:ea typeface="HY헤드라인M"/>
              </a:rPr>
              <a:t>∙ </a:t>
            </a:r>
            <a:r>
              <a:rPr lang="ko-KR" altLang="en-US" sz="4800">
                <a:latin typeface="HY헤드라인M"/>
                <a:ea typeface="HY헤드라인M"/>
              </a:rPr>
              <a:t>연구자</a:t>
            </a:r>
            <a:r>
              <a:rPr lang="en-US" altLang="ko-KR" sz="4800">
                <a:latin typeface="HY헤드라인M"/>
                <a:ea typeface="HY헤드라인M"/>
              </a:rPr>
              <a:t>4</a:t>
            </a:r>
          </a:p>
          <a:p>
            <a:pPr marL="0" indent="0" algn="ctr">
              <a:buNone/>
              <a:defRPr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/>
                <a:ea typeface="HY헤드라인M"/>
              </a:rPr>
              <a:t>)</a:t>
            </a:r>
            <a:endParaRPr lang="ko-KR" altLang="en-US" sz="4000">
              <a:solidFill>
                <a:schemeClr val="tx1">
                  <a:lumMod val="75000"/>
                  <a:lumOff val="25000"/>
                </a:schemeClr>
              </a:solidFill>
              <a:latin typeface="HY헤드라인M"/>
              <a:ea typeface="HY헤드라인M"/>
            </a:endParaRPr>
          </a:p>
        </p:txBody>
      </p:sp>
      <p:sp>
        <p:nvSpPr>
          <p:cNvPr id="8" name="사각형: 둥근 모서리 7"/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/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/>
          <p:cNvSpPr>
            <a:spLocks noChangeArrowheads="1"/>
          </p:cNvSpPr>
          <p:nvPr/>
        </p:nvSpPr>
        <p:spPr>
          <a:xfrm>
            <a:off x="868720" y="6989322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12" name="사각형: 둥근 모서리 11"/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</a:p>
          <a:p>
            <a:pPr algn="ctr">
              <a:defRPr/>
            </a:pPr>
            <a:r>
              <a:rPr lang="ko-KR" altLang="en-US" sz="4400">
                <a:solidFill>
                  <a:schemeClr val="tx1"/>
                </a:solidFill>
              </a:rPr>
              <a:t>로고 등</a:t>
            </a:r>
          </a:p>
          <a:p>
            <a:pPr algn="ctr">
              <a:defRPr/>
            </a:pP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/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서론</a:t>
            </a:r>
          </a:p>
        </p:txBody>
      </p:sp>
      <p:sp>
        <p:nvSpPr>
          <p:cNvPr id="16" name="모서리가 둥근 직사각형 6"/>
          <p:cNvSpPr>
            <a:spLocks noChangeArrowheads="1"/>
          </p:cNvSpPr>
          <p:nvPr/>
        </p:nvSpPr>
        <p:spPr>
          <a:xfrm>
            <a:off x="868720" y="13772576"/>
            <a:ext cx="28474424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/>
                <a:ea typeface="굴림"/>
              </a:defRPr>
            </a:lvl9pPr>
          </a:lstStyle>
          <a:p>
            <a:pPr lvl="0">
              <a:defRPr/>
            </a:pPr>
            <a:endParaRPr lang="ko-KR" altLang="en-US">
              <a:latin typeface="KoPub돋움체 Medium"/>
              <a:ea typeface="KoPub돋움체 Medium"/>
            </a:endParaRPr>
          </a:p>
        </p:txBody>
      </p:sp>
      <p:sp>
        <p:nvSpPr>
          <p:cNvPr id="20" name="사각형: 둥근 모서리 19"/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연구방법</a:t>
            </a:r>
          </a:p>
        </p:txBody>
      </p:sp>
      <p:sp>
        <p:nvSpPr>
          <p:cNvPr id="24" name="사각형: 둥근 모서리 23"/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pPr lvl="0">
              <a:defRPr/>
            </a:pPr>
            <a:endParaRPr lang="en-US" altLang="ko-KR" sz="440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/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</a:p>
          <a:p>
            <a:pPr lvl="0">
              <a:defRPr/>
            </a:pP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/>
          <p:cNvSpPr/>
          <p:nvPr/>
        </p:nvSpPr>
        <p:spPr>
          <a:xfrm rot="17253704">
            <a:off x="25895980" y="5355728"/>
            <a:ext cx="3148460" cy="2464483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사각형: 둥근 모서리 33"/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연구결과</a:t>
            </a:r>
          </a:p>
        </p:txBody>
      </p:sp>
      <p:sp>
        <p:nvSpPr>
          <p:cNvPr id="35" name="사각형: 둥근 모서리 34"/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논의</a:t>
            </a:r>
          </a:p>
        </p:txBody>
      </p:sp>
      <p:sp>
        <p:nvSpPr>
          <p:cNvPr id="36" name="사각형: 둥근 모서리 35"/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참고문헌 등</a:t>
            </a:r>
          </a:p>
          <a:p>
            <a:pPr algn="ctr">
              <a:defRPr/>
            </a:pP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/>
                <a:ea typeface="HY헤드라인M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/>
                <a:ea typeface="HY헤드라인M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/>
              <a:ea typeface="HY헤드라인M"/>
            </a:endParaRPr>
          </a:p>
        </p:txBody>
      </p:sp>
      <p:pic>
        <p:nvPicPr>
          <p:cNvPr id="3" name="그림 2" descr="텍스트, 폰트, 스크린샷, 로고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4E80C195-6E7D-CA5C-1F4E-AEFBA35C0F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762" y="1184652"/>
            <a:ext cx="2933643" cy="3745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KoPub돋움체 Medium</vt:lpstr>
      <vt:lpstr>Arial</vt:lpstr>
      <vt:lpstr>Calibri</vt:lpstr>
      <vt:lpstr>Calibri Light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재경 송</cp:lastModifiedBy>
  <cp:revision>17</cp:revision>
  <dcterms:created xsi:type="dcterms:W3CDTF">2023-06-12T03:56:59Z</dcterms:created>
  <dcterms:modified xsi:type="dcterms:W3CDTF">2025-02-09T03:54:38Z</dcterms:modified>
  <cp:version/>
</cp:coreProperties>
</file>