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0" autoAdjust="0"/>
    <p:restoredTop sz="94660"/>
  </p:normalViewPr>
  <p:slideViewPr>
    <p:cSldViewPr snapToGrid="0">
      <p:cViewPr>
        <p:scale>
          <a:sx n="33" d="100"/>
          <a:sy n="33" d="100"/>
        </p:scale>
        <p:origin x="758" y="19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2025-11-26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1892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2025-11-26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3631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2025-11-26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2020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2025-11-26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8536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2025-11-26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7343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2025-11-26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0580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2025-11-26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5438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2025-11-26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4448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2025-11-26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774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2025-11-26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5072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2025-11-26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7028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AEABA-9550-4D3A-8618-DE49D9742276}" type="datetimeFigureOut">
              <a:rPr lang="ko-KR" altLang="en-US" smtClean="0"/>
              <a:t>2025-11-26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4079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1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1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21EDE975-C9A3-45F5-8F11-622FE6C3CF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4451" y="1230262"/>
            <a:ext cx="2953512" cy="3742944"/>
          </a:xfrm>
          <a:prstGeom prst="rect">
            <a:avLst/>
          </a:prstGeom>
        </p:spPr>
      </p:pic>
      <p:sp>
        <p:nvSpPr>
          <p:cNvPr id="6" name="TextBox 3"/>
          <p:cNvSpPr txBox="1">
            <a:spLocks noChangeArrowheads="1"/>
          </p:cNvSpPr>
          <p:nvPr/>
        </p:nvSpPr>
        <p:spPr>
          <a:xfrm>
            <a:off x="8677137" y="1184652"/>
            <a:ext cx="13328132" cy="25545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9pPr>
          </a:lstStyle>
          <a:p>
            <a:pPr algn="ctr">
              <a:defRPr/>
            </a:pPr>
            <a:r>
              <a:rPr lang="ko-KR" altLang="en-US" sz="8000">
                <a:latin typeface="HY헤드라인M"/>
                <a:ea typeface="HY헤드라인M"/>
              </a:rPr>
              <a:t>발표제목 </a:t>
            </a:r>
          </a:p>
          <a:p>
            <a:pPr algn="ctr">
              <a:defRPr/>
            </a:pPr>
            <a:r>
              <a:rPr lang="en-US" altLang="ko-KR" sz="8000">
                <a:latin typeface="HY헤드라인M"/>
                <a:ea typeface="HY헤드라인M"/>
              </a:rPr>
              <a:t>(</a:t>
            </a:r>
            <a:r>
              <a:rPr lang="ko-KR" altLang="en-US" sz="8000">
                <a:latin typeface="HY헤드라인M"/>
                <a:ea typeface="HY헤드라인M"/>
              </a:rPr>
              <a:t>서체</a:t>
            </a:r>
            <a:r>
              <a:rPr lang="en-US" altLang="ko-KR" sz="8000">
                <a:latin typeface="HY헤드라인M"/>
                <a:ea typeface="HY헤드라인M"/>
              </a:rPr>
              <a:t>, </a:t>
            </a:r>
            <a:r>
              <a:rPr lang="ko-KR" altLang="en-US" sz="8000">
                <a:latin typeface="HY헤드라인M"/>
                <a:ea typeface="HY헤드라인M"/>
              </a:rPr>
              <a:t>글자크기 제한 없음</a:t>
            </a:r>
            <a:r>
              <a:rPr lang="en-US" altLang="ko-KR" sz="8000">
                <a:latin typeface="HY헤드라인M"/>
                <a:ea typeface="HY헤드라인M"/>
              </a:rPr>
              <a:t>)</a:t>
            </a:r>
          </a:p>
        </p:txBody>
      </p:sp>
      <p:sp>
        <p:nvSpPr>
          <p:cNvPr id="7" name="부제목 4"/>
          <p:cNvSpPr txBox="1"/>
          <p:nvPr/>
        </p:nvSpPr>
        <p:spPr>
          <a:xfrm>
            <a:off x="8984455" y="3755585"/>
            <a:ext cx="12306301" cy="18193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455364" tIns="227684" rIns="455364" bIns="227684" anchor="ctr" anchorCtr="0">
            <a:prstTxWarp prst="textNoShape">
              <a:avLst/>
            </a:prstTxWarp>
            <a:noAutofit/>
          </a:bodyPr>
          <a:lstStyle>
            <a:lvl1pPr marL="1716088" indent="-1716088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16338" indent="-1433513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16588" indent="-1150938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99413" indent="-1141413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0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74300" indent="-1133475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ko-KR" altLang="en-US" sz="4800">
                <a:latin typeface="HY헤드라인M"/>
                <a:ea typeface="HY헤드라인M"/>
              </a:rPr>
              <a:t>연구자</a:t>
            </a:r>
            <a:r>
              <a:rPr lang="en-US" altLang="ko-KR" sz="4800">
                <a:latin typeface="HY헤드라인M"/>
                <a:ea typeface="HY헤드라인M"/>
              </a:rPr>
              <a:t>1</a:t>
            </a:r>
            <a:r>
              <a:rPr lang="ko-KR" altLang="en-US" sz="4800">
                <a:latin typeface="HY헤드라인M"/>
                <a:ea typeface="HY헤드라인M"/>
              </a:rPr>
              <a:t> </a:t>
            </a:r>
            <a:r>
              <a:rPr lang="en-US" altLang="ko-KR" sz="4800">
                <a:latin typeface="HY헤드라인M"/>
                <a:ea typeface="HY헤드라인M"/>
              </a:rPr>
              <a:t>∙ </a:t>
            </a:r>
            <a:r>
              <a:rPr lang="ko-KR" altLang="en-US" sz="4800">
                <a:latin typeface="HY헤드라인M"/>
                <a:ea typeface="HY헤드라인M"/>
              </a:rPr>
              <a:t>연구자</a:t>
            </a:r>
            <a:r>
              <a:rPr lang="en-US" altLang="ko-KR" sz="4800">
                <a:latin typeface="HY헤드라인M"/>
                <a:ea typeface="HY헤드라인M"/>
              </a:rPr>
              <a:t>2</a:t>
            </a:r>
            <a:r>
              <a:rPr lang="ko-KR" altLang="en-US" sz="4800">
                <a:latin typeface="HY헤드라인M"/>
                <a:ea typeface="HY헤드라인M"/>
              </a:rPr>
              <a:t> </a:t>
            </a:r>
            <a:r>
              <a:rPr lang="en-US" altLang="ko-KR" sz="4800">
                <a:latin typeface="HY헤드라인M"/>
                <a:ea typeface="HY헤드라인M"/>
              </a:rPr>
              <a:t>∙ </a:t>
            </a:r>
            <a:r>
              <a:rPr lang="ko-KR" altLang="en-US" sz="4800">
                <a:latin typeface="HY헤드라인M"/>
                <a:ea typeface="HY헤드라인M"/>
              </a:rPr>
              <a:t>연구자</a:t>
            </a:r>
            <a:r>
              <a:rPr lang="en-US" altLang="ko-KR" sz="4800">
                <a:latin typeface="HY헤드라인M"/>
                <a:ea typeface="HY헤드라인M"/>
              </a:rPr>
              <a:t>3</a:t>
            </a:r>
            <a:r>
              <a:rPr lang="ko-KR" altLang="en-US" sz="4800">
                <a:latin typeface="HY헤드라인M"/>
                <a:ea typeface="HY헤드라인M"/>
              </a:rPr>
              <a:t> </a:t>
            </a:r>
            <a:r>
              <a:rPr lang="en-US" altLang="ko-KR" sz="4800">
                <a:latin typeface="HY헤드라인M"/>
                <a:ea typeface="HY헤드라인M"/>
              </a:rPr>
              <a:t>∙ </a:t>
            </a:r>
            <a:r>
              <a:rPr lang="ko-KR" altLang="en-US" sz="4800">
                <a:latin typeface="HY헤드라인M"/>
                <a:ea typeface="HY헤드라인M"/>
              </a:rPr>
              <a:t>연구자</a:t>
            </a:r>
            <a:r>
              <a:rPr lang="en-US" altLang="ko-KR" sz="4800">
                <a:latin typeface="HY헤드라인M"/>
                <a:ea typeface="HY헤드라인M"/>
              </a:rPr>
              <a:t>4</a:t>
            </a:r>
          </a:p>
          <a:p>
            <a:pPr marL="0" indent="0" algn="ctr">
              <a:buNone/>
              <a:defRPr/>
            </a:pP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(</a:t>
            </a:r>
            <a:r>
              <a:rPr lang="ko-KR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대학교</a:t>
            </a: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) ∙ (</a:t>
            </a:r>
            <a:r>
              <a:rPr lang="ko-KR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대학교</a:t>
            </a: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)</a:t>
            </a:r>
            <a:endParaRPr lang="ko-KR" altLang="en-US" sz="4000">
              <a:solidFill>
                <a:schemeClr val="tx1">
                  <a:lumMod val="75000"/>
                  <a:lumOff val="25000"/>
                </a:schemeClr>
              </a:solidFill>
              <a:latin typeface="HY헤드라인M"/>
              <a:ea typeface="HY헤드라인M"/>
            </a:endParaRPr>
          </a:p>
        </p:txBody>
      </p:sp>
      <p:sp>
        <p:nvSpPr>
          <p:cNvPr id="8" name="사각형: 둥근 모서리 7"/>
          <p:cNvSpPr/>
          <p:nvPr/>
        </p:nvSpPr>
        <p:spPr>
          <a:xfrm>
            <a:off x="868720" y="1226422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</a:p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로고 등</a:t>
            </a:r>
          </a:p>
          <a:p>
            <a:pPr algn="ctr">
              <a:defRPr/>
            </a:pP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9" name="사각형: 둥근 모서리 8"/>
          <p:cNvSpPr/>
          <p:nvPr/>
        </p:nvSpPr>
        <p:spPr>
          <a:xfrm>
            <a:off x="4433650" y="1226421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</a:p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로고 등</a:t>
            </a:r>
          </a:p>
          <a:p>
            <a:pPr algn="ctr">
              <a:defRPr/>
            </a:pP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10" name="모서리가 둥근 직사각형 6"/>
          <p:cNvSpPr>
            <a:spLocks noChangeArrowheads="1"/>
          </p:cNvSpPr>
          <p:nvPr/>
        </p:nvSpPr>
        <p:spPr>
          <a:xfrm>
            <a:off x="868720" y="6989322"/>
            <a:ext cx="28474424" cy="5368852"/>
          </a:xfrm>
          <a:prstGeom prst="roundRect">
            <a:avLst>
              <a:gd name="adj" fmla="val 3324"/>
            </a:avLst>
          </a:prstGeom>
          <a:noFill/>
          <a:ln w="19050">
            <a:solidFill>
              <a:schemeClr val="bg2">
                <a:lumMod val="50000"/>
              </a:schemeClr>
            </a:solidFill>
            <a:prstDash val="dash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9pPr>
          </a:lstStyle>
          <a:p>
            <a:pPr lvl="0">
              <a:defRPr/>
            </a:pPr>
            <a:endParaRPr lang="ko-KR" altLang="en-US">
              <a:latin typeface="KoPub돋움체 Medium"/>
              <a:ea typeface="KoPub돋움체 Medium"/>
            </a:endParaRPr>
          </a:p>
        </p:txBody>
      </p:sp>
      <p:sp>
        <p:nvSpPr>
          <p:cNvPr id="12" name="사각형: 둥근 모서리 11"/>
          <p:cNvSpPr/>
          <p:nvPr/>
        </p:nvSpPr>
        <p:spPr>
          <a:xfrm>
            <a:off x="22462468" y="1220681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</a:p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로고 등</a:t>
            </a:r>
          </a:p>
          <a:p>
            <a:pPr algn="ctr">
              <a:defRPr/>
            </a:pP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15" name="사각형: 둥근 모서리 14"/>
          <p:cNvSpPr/>
          <p:nvPr/>
        </p:nvSpPr>
        <p:spPr>
          <a:xfrm>
            <a:off x="703117" y="6463857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5000">
                <a:schemeClr val="bg1">
                  <a:lumMod val="95000"/>
                </a:schemeClr>
              </a:gs>
              <a:gs pos="13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서론</a:t>
            </a:r>
          </a:p>
        </p:txBody>
      </p:sp>
      <p:sp>
        <p:nvSpPr>
          <p:cNvPr id="16" name="모서리가 둥근 직사각형 6"/>
          <p:cNvSpPr>
            <a:spLocks noChangeArrowheads="1"/>
          </p:cNvSpPr>
          <p:nvPr/>
        </p:nvSpPr>
        <p:spPr>
          <a:xfrm>
            <a:off x="868720" y="13772576"/>
            <a:ext cx="28474424" cy="5368852"/>
          </a:xfrm>
          <a:prstGeom prst="roundRect">
            <a:avLst>
              <a:gd name="adj" fmla="val 3324"/>
            </a:avLst>
          </a:prstGeom>
          <a:noFill/>
          <a:ln w="19050">
            <a:solidFill>
              <a:schemeClr val="bg2">
                <a:lumMod val="50000"/>
              </a:schemeClr>
            </a:solidFill>
            <a:prstDash val="dash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9pPr>
          </a:lstStyle>
          <a:p>
            <a:pPr lvl="0">
              <a:defRPr/>
            </a:pPr>
            <a:endParaRPr lang="ko-KR" altLang="en-US">
              <a:latin typeface="KoPub돋움체 Medium"/>
              <a:ea typeface="KoPub돋움체 Medium"/>
            </a:endParaRPr>
          </a:p>
        </p:txBody>
      </p:sp>
      <p:sp>
        <p:nvSpPr>
          <p:cNvPr id="20" name="사각형: 둥근 모서리 19"/>
          <p:cNvSpPr/>
          <p:nvPr/>
        </p:nvSpPr>
        <p:spPr>
          <a:xfrm>
            <a:off x="703117" y="13245591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연구방법</a:t>
            </a:r>
          </a:p>
        </p:txBody>
      </p:sp>
      <p:sp>
        <p:nvSpPr>
          <p:cNvPr id="24" name="사각형: 둥근 모서리 23"/>
          <p:cNvSpPr/>
          <p:nvPr/>
        </p:nvSpPr>
        <p:spPr>
          <a:xfrm>
            <a:off x="15137605" y="10772580"/>
            <a:ext cx="12867326" cy="10940875"/>
          </a:xfrm>
          <a:prstGeom prst="roundRect">
            <a:avLst>
              <a:gd name="adj" fmla="val 3250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ko-KR" altLang="en-US" sz="4400">
                <a:solidFill>
                  <a:schemeClr val="tx1"/>
                </a:solidFill>
              </a:rPr>
              <a:t> 본 양식은 포스터 제작의 편의를 위함입니다</a:t>
            </a:r>
            <a:r>
              <a:rPr lang="en-US" altLang="ko-KR" sz="4400">
                <a:solidFill>
                  <a:schemeClr val="tx1"/>
                </a:solidFill>
              </a:rPr>
              <a:t>.</a:t>
            </a:r>
          </a:p>
          <a:p>
            <a:pPr lvl="0">
              <a:defRPr/>
            </a:pPr>
            <a:endParaRPr lang="en-US" altLang="ko-KR" sz="440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en-US" altLang="ko-KR" sz="4400">
                <a:solidFill>
                  <a:schemeClr val="tx1"/>
                </a:solidFill>
              </a:rPr>
              <a:t> A0 </a:t>
            </a:r>
            <a:r>
              <a:rPr lang="ko-KR" altLang="en-US" sz="4400">
                <a:solidFill>
                  <a:schemeClr val="tx1"/>
                </a:solidFill>
              </a:rPr>
              <a:t>사이즈</a:t>
            </a:r>
            <a:r>
              <a:rPr lang="en-US" altLang="ko-KR" sz="4400">
                <a:solidFill>
                  <a:schemeClr val="tx1"/>
                </a:solidFill>
              </a:rPr>
              <a:t>( </a:t>
            </a:r>
            <a:r>
              <a:rPr lang="ko-KR" altLang="en-US" sz="4400">
                <a:solidFill>
                  <a:schemeClr val="tx1"/>
                </a:solidFill>
              </a:rPr>
              <a:t>가로 </a:t>
            </a:r>
            <a:r>
              <a:rPr lang="en-US" altLang="ko-KR" sz="4400">
                <a:solidFill>
                  <a:schemeClr val="tx1"/>
                </a:solidFill>
              </a:rPr>
              <a:t>84.1cm</a:t>
            </a:r>
            <a:r>
              <a:rPr lang="ko-KR" altLang="en-US" sz="4400">
                <a:solidFill>
                  <a:schemeClr val="tx1"/>
                </a:solidFill>
              </a:rPr>
              <a:t>* 세로 </a:t>
            </a:r>
            <a:r>
              <a:rPr lang="en-US" altLang="ko-KR" sz="4400">
                <a:solidFill>
                  <a:schemeClr val="tx1"/>
                </a:solidFill>
              </a:rPr>
              <a:t>118.9cm)</a:t>
            </a:r>
            <a:r>
              <a:rPr lang="ko-KR" altLang="en-US" sz="4400">
                <a:solidFill>
                  <a:schemeClr val="tx1"/>
                </a:solidFill>
              </a:rPr>
              <a:t>로 제작하였습니다</a:t>
            </a:r>
            <a:r>
              <a:rPr lang="en-US" altLang="ko-KR" sz="4400">
                <a:solidFill>
                  <a:schemeClr val="tx1"/>
                </a:solidFill>
              </a:rPr>
              <a:t>.  </a:t>
            </a:r>
          </a:p>
          <a:p>
            <a:pPr lvl="0">
              <a:defRPr/>
            </a:pPr>
            <a:endParaRPr lang="en-US" altLang="ko-KR" sz="440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>
                <a:solidFill>
                  <a:schemeClr val="tx1"/>
                </a:solidFill>
              </a:rPr>
              <a:t>서체</a:t>
            </a: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폰트</a:t>
            </a:r>
            <a:r>
              <a:rPr lang="en-US" altLang="ko-KR" sz="4400">
                <a:solidFill>
                  <a:schemeClr val="tx1"/>
                </a:solidFill>
              </a:rPr>
              <a:t>) </a:t>
            </a:r>
            <a:r>
              <a:rPr lang="ko-KR" altLang="en-US" sz="4400">
                <a:solidFill>
                  <a:schemeClr val="tx1"/>
                </a:solidFill>
              </a:rPr>
              <a:t>종류 및 크기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색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디자인</a:t>
            </a:r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>
                <a:solidFill>
                  <a:schemeClr val="tx1"/>
                </a:solidFill>
              </a:rPr>
              <a:t>등은 </a:t>
            </a:r>
            <a:r>
              <a:rPr lang="ko-KR" altLang="en-US" sz="4400" b="1">
                <a:solidFill>
                  <a:srgbClr val="FF0000"/>
                </a:solidFill>
              </a:rPr>
              <a:t>자율적으로 구성</a:t>
            </a:r>
            <a:r>
              <a:rPr lang="ko-KR" altLang="en-US" sz="4400" b="1">
                <a:solidFill>
                  <a:schemeClr val="tx1"/>
                </a:solidFill>
              </a:rPr>
              <a:t>하시면 </a:t>
            </a:r>
            <a:r>
              <a:rPr lang="ko-KR" altLang="en-US" sz="4400">
                <a:solidFill>
                  <a:schemeClr val="tx1"/>
                </a:solidFill>
              </a:rPr>
              <a:t>됩니다</a:t>
            </a:r>
            <a:r>
              <a:rPr lang="en-US" altLang="ko-KR" sz="4400">
                <a:solidFill>
                  <a:schemeClr val="tx1"/>
                </a:solidFill>
              </a:rPr>
              <a:t>. </a:t>
            </a:r>
          </a:p>
          <a:p>
            <a:pPr lvl="0">
              <a:defRPr/>
            </a:pPr>
            <a:endParaRPr lang="en-US" altLang="ko-KR" sz="440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ko-KR" altLang="en-US" sz="4400">
                <a:solidFill>
                  <a:schemeClr val="tx1"/>
                </a:solidFill>
              </a:rPr>
              <a:t>단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연구의 필요성</a:t>
            </a: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또는 서론</a:t>
            </a:r>
            <a:r>
              <a:rPr lang="en-US" altLang="ko-KR" sz="4400">
                <a:solidFill>
                  <a:schemeClr val="tx1"/>
                </a:solidFill>
              </a:rPr>
              <a:t>), </a:t>
            </a:r>
            <a:r>
              <a:rPr lang="ko-KR" altLang="en-US" sz="4400">
                <a:solidFill>
                  <a:schemeClr val="tx1"/>
                </a:solidFill>
              </a:rPr>
              <a:t>연구방법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연구결과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논의 등 </a:t>
            </a:r>
            <a:r>
              <a:rPr lang="ko-KR" altLang="en-US" sz="4400" b="1">
                <a:solidFill>
                  <a:srgbClr val="FF0000"/>
                </a:solidFill>
              </a:rPr>
              <a:t>일반적 학술연구의 체계에 맞도록 구성</a:t>
            </a:r>
            <a:r>
              <a:rPr lang="ko-KR" altLang="en-US" sz="4400">
                <a:solidFill>
                  <a:schemeClr val="tx1"/>
                </a:solidFill>
              </a:rPr>
              <a:t>하여 주시기 바랍니다</a:t>
            </a:r>
            <a:r>
              <a:rPr lang="en-US" altLang="ko-KR" sz="440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25" name="사각형: 둥근 모서리 24"/>
          <p:cNvSpPr/>
          <p:nvPr/>
        </p:nvSpPr>
        <p:spPr>
          <a:xfrm>
            <a:off x="16422972" y="7404310"/>
            <a:ext cx="12697047" cy="3727516"/>
          </a:xfrm>
          <a:prstGeom prst="roundRect">
            <a:avLst>
              <a:gd name="adj" fmla="val 656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>
                <a:solidFill>
                  <a:schemeClr val="tx1"/>
                </a:solidFill>
              </a:rPr>
              <a:t>이번 학술대회에 포스터 제작 시 </a:t>
            </a:r>
          </a:p>
          <a:p>
            <a:pPr lvl="0">
              <a:defRPr/>
            </a:pPr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 b="1">
                <a:solidFill>
                  <a:srgbClr val="FF0000"/>
                </a:solidFill>
              </a:rPr>
              <a:t>상단에 학회로고를 </a:t>
            </a:r>
            <a:r>
              <a:rPr lang="en-US" altLang="ko-KR" sz="4400" b="1">
                <a:solidFill>
                  <a:srgbClr val="FF0000"/>
                </a:solidFill>
              </a:rPr>
              <a:t>‘</a:t>
            </a:r>
            <a:r>
              <a:rPr lang="ko-KR" altLang="en-US" sz="4400" b="1">
                <a:solidFill>
                  <a:srgbClr val="FF0000"/>
                </a:solidFill>
              </a:rPr>
              <a:t>자유롭게</a:t>
            </a:r>
            <a:r>
              <a:rPr lang="en-US" altLang="ko-KR" sz="4400" b="1">
                <a:solidFill>
                  <a:srgbClr val="FF0000"/>
                </a:solidFill>
              </a:rPr>
              <a:t>’ </a:t>
            </a:r>
            <a:r>
              <a:rPr lang="ko-KR" altLang="en-US" sz="4400" b="1">
                <a:solidFill>
                  <a:srgbClr val="FF0000"/>
                </a:solidFill>
              </a:rPr>
              <a:t>배치 </a:t>
            </a:r>
            <a:r>
              <a:rPr lang="ko-KR" altLang="en-US" sz="4400">
                <a:solidFill>
                  <a:schemeClr val="tx1"/>
                </a:solidFill>
              </a:rPr>
              <a:t>해 주시면 감사하겠습니다</a:t>
            </a:r>
            <a:r>
              <a:rPr lang="en-US" altLang="ko-KR" sz="440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26" name="화살표: 오른쪽 25"/>
          <p:cNvSpPr/>
          <p:nvPr/>
        </p:nvSpPr>
        <p:spPr>
          <a:xfrm rot="17253704">
            <a:off x="25895980" y="5355728"/>
            <a:ext cx="3148460" cy="2464483"/>
          </a:xfrm>
          <a:prstGeom prst="rightArrow">
            <a:avLst>
              <a:gd name="adj1" fmla="val 50000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4" name="사각형: 둥근 모서리 33"/>
          <p:cNvSpPr/>
          <p:nvPr/>
        </p:nvSpPr>
        <p:spPr>
          <a:xfrm>
            <a:off x="703117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연구결과</a:t>
            </a:r>
          </a:p>
        </p:txBody>
      </p:sp>
      <p:sp>
        <p:nvSpPr>
          <p:cNvPr id="35" name="사각형: 둥근 모서리 34"/>
          <p:cNvSpPr/>
          <p:nvPr/>
        </p:nvSpPr>
        <p:spPr>
          <a:xfrm>
            <a:off x="5439757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논의</a:t>
            </a:r>
          </a:p>
        </p:txBody>
      </p:sp>
      <p:sp>
        <p:nvSpPr>
          <p:cNvPr id="36" name="사각형: 둥근 모서리 35"/>
          <p:cNvSpPr/>
          <p:nvPr/>
        </p:nvSpPr>
        <p:spPr>
          <a:xfrm>
            <a:off x="10402449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참고문헌 등</a:t>
            </a:r>
          </a:p>
          <a:p>
            <a:pPr algn="ctr">
              <a:defRPr/>
            </a:pPr>
            <a:r>
              <a:rPr lang="en-US" altLang="ko-KR" sz="4200">
                <a:solidFill>
                  <a:schemeClr val="tx1"/>
                </a:solidFill>
                <a:latin typeface="HY헤드라인M"/>
                <a:ea typeface="HY헤드라인M"/>
              </a:rPr>
              <a:t>(</a:t>
            </a: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필요시</a:t>
            </a:r>
            <a:r>
              <a:rPr lang="en-US" altLang="ko-KR" sz="4200">
                <a:solidFill>
                  <a:schemeClr val="tx1"/>
                </a:solidFill>
                <a:latin typeface="HY헤드라인M"/>
                <a:ea typeface="HY헤드라인M"/>
              </a:rPr>
              <a:t>)</a:t>
            </a:r>
            <a:endParaRPr lang="ko-KR" altLang="en-US" sz="4200">
              <a:solidFill>
                <a:schemeClr val="tx1"/>
              </a:solidFill>
              <a:latin typeface="HY헤드라인M"/>
              <a:ea typeface="HY헤드라인M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136</Words>
  <Application>Microsoft Office PowerPoint</Application>
  <PresentationFormat>사용자 지정</PresentationFormat>
  <Paragraphs>28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HY헤드라인M</vt:lpstr>
      <vt:lpstr>KoPub돋움체 Medium</vt:lpstr>
      <vt:lpstr>Arial</vt:lpstr>
      <vt:lpstr>Calibri</vt:lpstr>
      <vt:lpstr>Calibri Light</vt:lpstr>
      <vt:lpstr>Office 테마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Park</dc:creator>
  <cp:lastModifiedBy>한승 이</cp:lastModifiedBy>
  <cp:revision>19</cp:revision>
  <dcterms:created xsi:type="dcterms:W3CDTF">2023-06-12T03:56:59Z</dcterms:created>
  <dcterms:modified xsi:type="dcterms:W3CDTF">2025-11-25T15:29:39Z</dcterms:modified>
  <cp:version/>
</cp:coreProperties>
</file>