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>
        <p:scale>
          <a:sx n="25" d="100"/>
          <a:sy n="25" d="100"/>
        </p:scale>
        <p:origin x="2448" y="1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189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63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02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53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34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580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43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44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74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07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02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AEABA-9550-4D3A-8618-DE49D9742276}" type="datetimeFigureOut">
              <a:rPr lang="ko-KR" altLang="en-US" smtClean="0"/>
              <a:t>2026-04-14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07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6F802AFC-B6B6-49D0-B249-90C44B2003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4451" y="1222752"/>
            <a:ext cx="2953512" cy="3742944"/>
          </a:xfrm>
          <a:prstGeom prst="rect">
            <a:avLst/>
          </a:prstGeom>
        </p:spPr>
      </p:pic>
      <p:sp>
        <p:nvSpPr>
          <p:cNvPr id="6" name="TextBox 3"/>
          <p:cNvSpPr txBox="1">
            <a:spLocks noChangeArrowheads="1"/>
          </p:cNvSpPr>
          <p:nvPr/>
        </p:nvSpPr>
        <p:spPr>
          <a:xfrm>
            <a:off x="8677137" y="1184652"/>
            <a:ext cx="13328132" cy="25545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algn="ctr">
              <a:defRPr/>
            </a:pPr>
            <a:r>
              <a:rPr lang="ko-KR" altLang="en-US" sz="8000">
                <a:latin typeface="HY헤드라인M"/>
                <a:ea typeface="HY헤드라인M"/>
              </a:rPr>
              <a:t>발표제목 </a:t>
            </a:r>
          </a:p>
          <a:p>
            <a:pPr algn="ctr">
              <a:defRPr/>
            </a:pPr>
            <a:r>
              <a:rPr lang="en-US" altLang="ko-KR" sz="8000">
                <a:latin typeface="HY헤드라인M"/>
                <a:ea typeface="HY헤드라인M"/>
              </a:rPr>
              <a:t>(</a:t>
            </a:r>
            <a:r>
              <a:rPr lang="ko-KR" altLang="en-US" sz="8000">
                <a:latin typeface="HY헤드라인M"/>
                <a:ea typeface="HY헤드라인M"/>
              </a:rPr>
              <a:t>서체</a:t>
            </a:r>
            <a:r>
              <a:rPr lang="en-US" altLang="ko-KR" sz="8000">
                <a:latin typeface="HY헤드라인M"/>
                <a:ea typeface="HY헤드라인M"/>
              </a:rPr>
              <a:t>, </a:t>
            </a:r>
            <a:r>
              <a:rPr lang="ko-KR" altLang="en-US" sz="8000">
                <a:latin typeface="HY헤드라인M"/>
                <a:ea typeface="HY헤드라인M"/>
              </a:rPr>
              <a:t>글자크기 제한 없음</a:t>
            </a:r>
            <a:r>
              <a:rPr lang="en-US" altLang="ko-KR" sz="8000">
                <a:latin typeface="HY헤드라인M"/>
                <a:ea typeface="HY헤드라인M"/>
              </a:rPr>
              <a:t>)</a:t>
            </a:r>
          </a:p>
        </p:txBody>
      </p:sp>
      <p:sp>
        <p:nvSpPr>
          <p:cNvPr id="7" name="부제목 4"/>
          <p:cNvSpPr txBox="1"/>
          <p:nvPr/>
        </p:nvSpPr>
        <p:spPr>
          <a:xfrm>
            <a:off x="8984455" y="3755585"/>
            <a:ext cx="12306301" cy="18193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55364" tIns="227684" rIns="455364" bIns="227684" anchor="ctr" anchorCtr="0">
            <a:prstTxWarp prst="textNoShape">
              <a:avLst/>
            </a:prstTxWarp>
            <a:noAutofit/>
          </a:bodyPr>
          <a:lstStyle>
            <a:lvl1pPr marL="1716088" indent="-171608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16338" indent="-14335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16588" indent="-115093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99413" indent="-11414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74300" indent="-1133475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1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2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3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4</a:t>
            </a:r>
          </a:p>
          <a:p>
            <a:pPr marL="0" indent="0" algn="ctr">
              <a:buNone/>
              <a:defRPr/>
            </a:pP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) ∙ 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)</a:t>
            </a:r>
            <a:endParaRPr lang="ko-KR" altLang="en-US" sz="4000">
              <a:solidFill>
                <a:schemeClr val="tx1">
                  <a:lumMod val="75000"/>
                  <a:lumOff val="25000"/>
                </a:schemeClr>
              </a:solidFill>
              <a:latin typeface="HY헤드라인M"/>
              <a:ea typeface="HY헤드라인M"/>
            </a:endParaRPr>
          </a:p>
        </p:txBody>
      </p:sp>
      <p:sp>
        <p:nvSpPr>
          <p:cNvPr id="8" name="사각형: 둥근 모서리 7"/>
          <p:cNvSpPr/>
          <p:nvPr/>
        </p:nvSpPr>
        <p:spPr>
          <a:xfrm>
            <a:off x="868720" y="1226422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9" name="사각형: 둥근 모서리 8"/>
          <p:cNvSpPr/>
          <p:nvPr/>
        </p:nvSpPr>
        <p:spPr>
          <a:xfrm>
            <a:off x="4433650" y="122642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0" name="모서리가 둥근 직사각형 6"/>
          <p:cNvSpPr>
            <a:spLocks noChangeArrowheads="1"/>
          </p:cNvSpPr>
          <p:nvPr/>
        </p:nvSpPr>
        <p:spPr>
          <a:xfrm>
            <a:off x="868720" y="6989322"/>
            <a:ext cx="28474424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lvl="0">
              <a:defRPr/>
            </a:pPr>
            <a:endParaRPr lang="ko-KR" altLang="en-US">
              <a:latin typeface="KoPub돋움체 Medium"/>
              <a:ea typeface="KoPub돋움체 Medium"/>
            </a:endParaRPr>
          </a:p>
        </p:txBody>
      </p:sp>
      <p:sp>
        <p:nvSpPr>
          <p:cNvPr id="12" name="사각형: 둥근 모서리 11"/>
          <p:cNvSpPr/>
          <p:nvPr/>
        </p:nvSpPr>
        <p:spPr>
          <a:xfrm>
            <a:off x="22462468" y="122068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5" name="사각형: 둥근 모서리 14"/>
          <p:cNvSpPr/>
          <p:nvPr/>
        </p:nvSpPr>
        <p:spPr>
          <a:xfrm>
            <a:off x="703117" y="6463857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5000">
                <a:schemeClr val="bg1">
                  <a:lumMod val="95000"/>
                </a:schemeClr>
              </a:gs>
              <a:gs pos="13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서론</a:t>
            </a:r>
          </a:p>
        </p:txBody>
      </p:sp>
      <p:sp>
        <p:nvSpPr>
          <p:cNvPr id="16" name="모서리가 둥근 직사각형 6"/>
          <p:cNvSpPr>
            <a:spLocks noChangeArrowheads="1"/>
          </p:cNvSpPr>
          <p:nvPr/>
        </p:nvSpPr>
        <p:spPr>
          <a:xfrm>
            <a:off x="868720" y="13772576"/>
            <a:ext cx="28474424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lvl="0">
              <a:defRPr/>
            </a:pPr>
            <a:endParaRPr lang="ko-KR" altLang="en-US">
              <a:latin typeface="KoPub돋움체 Medium"/>
              <a:ea typeface="KoPub돋움체 Medium"/>
            </a:endParaRPr>
          </a:p>
        </p:txBody>
      </p:sp>
      <p:sp>
        <p:nvSpPr>
          <p:cNvPr id="20" name="사각형: 둥근 모서리 19"/>
          <p:cNvSpPr/>
          <p:nvPr/>
        </p:nvSpPr>
        <p:spPr>
          <a:xfrm>
            <a:off x="703117" y="13245591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연구방법</a:t>
            </a:r>
          </a:p>
        </p:txBody>
      </p:sp>
      <p:sp>
        <p:nvSpPr>
          <p:cNvPr id="24" name="사각형: 둥근 모서리 23"/>
          <p:cNvSpPr/>
          <p:nvPr/>
        </p:nvSpPr>
        <p:spPr>
          <a:xfrm>
            <a:off x="15137605" y="10772580"/>
            <a:ext cx="12867326" cy="10940875"/>
          </a:xfrm>
          <a:prstGeom prst="roundRect">
            <a:avLst>
              <a:gd name="adj" fmla="val 3250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ko-KR" altLang="en-US" sz="4400">
                <a:solidFill>
                  <a:schemeClr val="tx1"/>
                </a:solidFill>
              </a:rPr>
              <a:t> 본 양식은 포스터 제작의 편의를 위함입니다</a:t>
            </a:r>
            <a:r>
              <a:rPr lang="en-US" altLang="ko-KR" sz="4400">
                <a:solidFill>
                  <a:schemeClr val="tx1"/>
                </a:solidFill>
              </a:rPr>
              <a:t>.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A0 </a:t>
            </a:r>
            <a:r>
              <a:rPr lang="ko-KR" altLang="en-US" sz="4400">
                <a:solidFill>
                  <a:schemeClr val="tx1"/>
                </a:solidFill>
              </a:rPr>
              <a:t>사이즈</a:t>
            </a:r>
            <a:r>
              <a:rPr lang="en-US" altLang="ko-KR" sz="4400">
                <a:solidFill>
                  <a:schemeClr val="tx1"/>
                </a:solidFill>
              </a:rPr>
              <a:t>( </a:t>
            </a:r>
            <a:r>
              <a:rPr lang="ko-KR" altLang="en-US" sz="4400">
                <a:solidFill>
                  <a:schemeClr val="tx1"/>
                </a:solidFill>
              </a:rPr>
              <a:t>가로 </a:t>
            </a:r>
            <a:r>
              <a:rPr lang="en-US" altLang="ko-KR" sz="4400">
                <a:solidFill>
                  <a:schemeClr val="tx1"/>
                </a:solidFill>
              </a:rPr>
              <a:t>84.1cm</a:t>
            </a:r>
            <a:r>
              <a:rPr lang="ko-KR" altLang="en-US" sz="4400">
                <a:solidFill>
                  <a:schemeClr val="tx1"/>
                </a:solidFill>
              </a:rPr>
              <a:t>* 세로 </a:t>
            </a:r>
            <a:r>
              <a:rPr lang="en-US" altLang="ko-KR" sz="4400">
                <a:solidFill>
                  <a:schemeClr val="tx1"/>
                </a:solidFill>
              </a:rPr>
              <a:t>118.9cm)</a:t>
            </a:r>
            <a:r>
              <a:rPr lang="ko-KR" altLang="en-US" sz="4400">
                <a:solidFill>
                  <a:schemeClr val="tx1"/>
                </a:solidFill>
              </a:rPr>
              <a:t>로 제작하였습니다</a:t>
            </a:r>
            <a:r>
              <a:rPr lang="en-US" altLang="ko-KR" sz="4400">
                <a:solidFill>
                  <a:schemeClr val="tx1"/>
                </a:solidFill>
              </a:rPr>
              <a:t>.  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서체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폰트</a:t>
            </a:r>
            <a:r>
              <a:rPr lang="en-US" altLang="ko-KR" sz="4400">
                <a:solidFill>
                  <a:schemeClr val="tx1"/>
                </a:solidFill>
              </a:rPr>
              <a:t>) </a:t>
            </a:r>
            <a:r>
              <a:rPr lang="ko-KR" altLang="en-US" sz="4400">
                <a:solidFill>
                  <a:schemeClr val="tx1"/>
                </a:solidFill>
              </a:rPr>
              <a:t>종류 및 크기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색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디자인</a:t>
            </a: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등은 </a:t>
            </a:r>
            <a:r>
              <a:rPr lang="ko-KR" altLang="en-US" sz="4400" b="1">
                <a:solidFill>
                  <a:srgbClr val="FF0000"/>
                </a:solidFill>
              </a:rPr>
              <a:t>자율적으로 구성</a:t>
            </a:r>
            <a:r>
              <a:rPr lang="ko-KR" altLang="en-US" sz="4400" b="1">
                <a:solidFill>
                  <a:schemeClr val="tx1"/>
                </a:solidFill>
              </a:rPr>
              <a:t>하시면 </a:t>
            </a:r>
            <a:r>
              <a:rPr lang="ko-KR" altLang="en-US" sz="4400">
                <a:solidFill>
                  <a:schemeClr val="tx1"/>
                </a:solidFill>
              </a:rPr>
              <a:t>됩니다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ko-KR" altLang="en-US" sz="4400">
                <a:solidFill>
                  <a:schemeClr val="tx1"/>
                </a:solidFill>
              </a:rPr>
              <a:t>단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연구의 필요성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또는 서론</a:t>
            </a:r>
            <a:r>
              <a:rPr lang="en-US" altLang="ko-KR" sz="4400">
                <a:solidFill>
                  <a:schemeClr val="tx1"/>
                </a:solidFill>
              </a:rPr>
              <a:t>), </a:t>
            </a:r>
            <a:r>
              <a:rPr lang="ko-KR" altLang="en-US" sz="4400">
                <a:solidFill>
                  <a:schemeClr val="tx1"/>
                </a:solidFill>
              </a:rPr>
              <a:t>연구방법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연구결과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논의 등 </a:t>
            </a:r>
            <a:r>
              <a:rPr lang="ko-KR" altLang="en-US" sz="4400" b="1">
                <a:solidFill>
                  <a:srgbClr val="FF0000"/>
                </a:solidFill>
              </a:rPr>
              <a:t>일반적 학술연구의 체계에 맞도록 구성</a:t>
            </a:r>
            <a:r>
              <a:rPr lang="ko-KR" altLang="en-US" sz="4400">
                <a:solidFill>
                  <a:schemeClr val="tx1"/>
                </a:solidFill>
              </a:rPr>
              <a:t>하여 주시기 바랍니다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5" name="사각형: 둥근 모서리 24"/>
          <p:cNvSpPr/>
          <p:nvPr/>
        </p:nvSpPr>
        <p:spPr>
          <a:xfrm>
            <a:off x="16422972" y="7404310"/>
            <a:ext cx="12697047" cy="3727516"/>
          </a:xfrm>
          <a:prstGeom prst="roundRect">
            <a:avLst>
              <a:gd name="adj" fmla="val 656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이번 학술대회에 포스터 제작 시 </a:t>
            </a: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 b="1">
                <a:solidFill>
                  <a:srgbClr val="FF0000"/>
                </a:solidFill>
              </a:rPr>
              <a:t>상단에 학회로고를 </a:t>
            </a:r>
            <a:r>
              <a:rPr lang="en-US" altLang="ko-KR" sz="4400" b="1">
                <a:solidFill>
                  <a:srgbClr val="FF0000"/>
                </a:solidFill>
              </a:rPr>
              <a:t>‘</a:t>
            </a:r>
            <a:r>
              <a:rPr lang="ko-KR" altLang="en-US" sz="4400" b="1">
                <a:solidFill>
                  <a:srgbClr val="FF0000"/>
                </a:solidFill>
              </a:rPr>
              <a:t>자유롭게</a:t>
            </a:r>
            <a:r>
              <a:rPr lang="en-US" altLang="ko-KR" sz="4400" b="1">
                <a:solidFill>
                  <a:srgbClr val="FF0000"/>
                </a:solidFill>
              </a:rPr>
              <a:t>’ </a:t>
            </a:r>
            <a:r>
              <a:rPr lang="ko-KR" altLang="en-US" sz="4400" b="1">
                <a:solidFill>
                  <a:srgbClr val="FF0000"/>
                </a:solidFill>
              </a:rPr>
              <a:t>배치 </a:t>
            </a:r>
            <a:r>
              <a:rPr lang="ko-KR" altLang="en-US" sz="4400">
                <a:solidFill>
                  <a:schemeClr val="tx1"/>
                </a:solidFill>
              </a:rPr>
              <a:t>해 주시면 감사하겠습니다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6" name="화살표: 오른쪽 25"/>
          <p:cNvSpPr/>
          <p:nvPr/>
        </p:nvSpPr>
        <p:spPr>
          <a:xfrm rot="17253704">
            <a:off x="25895980" y="5355728"/>
            <a:ext cx="3148460" cy="2464483"/>
          </a:xfrm>
          <a:prstGeom prst="right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4" name="사각형: 둥근 모서리 33"/>
          <p:cNvSpPr/>
          <p:nvPr/>
        </p:nvSpPr>
        <p:spPr>
          <a:xfrm>
            <a:off x="70311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연구결과</a:t>
            </a:r>
          </a:p>
        </p:txBody>
      </p:sp>
      <p:sp>
        <p:nvSpPr>
          <p:cNvPr id="35" name="사각형: 둥근 모서리 34"/>
          <p:cNvSpPr/>
          <p:nvPr/>
        </p:nvSpPr>
        <p:spPr>
          <a:xfrm>
            <a:off x="543975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논의</a:t>
            </a:r>
          </a:p>
        </p:txBody>
      </p:sp>
      <p:sp>
        <p:nvSpPr>
          <p:cNvPr id="36" name="사각형: 둥근 모서리 35"/>
          <p:cNvSpPr/>
          <p:nvPr/>
        </p:nvSpPr>
        <p:spPr>
          <a:xfrm>
            <a:off x="10402449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참고문헌 등</a:t>
            </a:r>
          </a:p>
          <a:p>
            <a:pPr algn="ctr">
              <a:defRPr/>
            </a:pPr>
            <a:r>
              <a:rPr lang="en-US" altLang="ko-KR" sz="4200">
                <a:solidFill>
                  <a:schemeClr val="tx1"/>
                </a:solidFill>
                <a:latin typeface="HY헤드라인M"/>
                <a:ea typeface="HY헤드라인M"/>
              </a:rPr>
              <a:t>(</a:t>
            </a: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필요시</a:t>
            </a:r>
            <a:r>
              <a:rPr lang="en-US" altLang="ko-KR" sz="4200">
                <a:solidFill>
                  <a:schemeClr val="tx1"/>
                </a:solidFill>
                <a:latin typeface="HY헤드라인M"/>
                <a:ea typeface="HY헤드라인M"/>
              </a:rPr>
              <a:t>)</a:t>
            </a:r>
            <a:endParaRPr lang="ko-KR" altLang="en-US" sz="4200">
              <a:solidFill>
                <a:schemeClr val="tx1"/>
              </a:solidFill>
              <a:latin typeface="HY헤드라인M"/>
              <a:ea typeface="HY헤드라인M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136</Words>
  <Application>Microsoft Office PowerPoint</Application>
  <PresentationFormat>사용자 지정</PresentationFormat>
  <Paragraphs>28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HY헤드라인M</vt:lpstr>
      <vt:lpstr>KoPub돋움체 Medium</vt:lpstr>
      <vt:lpstr>Arial</vt:lpstr>
      <vt:lpstr>Calibri</vt:lpstr>
      <vt:lpstr>Calibri Light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Park</dc:creator>
  <cp:lastModifiedBy>한승 이</cp:lastModifiedBy>
  <cp:revision>20</cp:revision>
  <dcterms:created xsi:type="dcterms:W3CDTF">2023-06-12T03:56:59Z</dcterms:created>
  <dcterms:modified xsi:type="dcterms:W3CDTF">2026-04-14T02:37:59Z</dcterms:modified>
  <cp:version/>
</cp:coreProperties>
</file>