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0" autoAdjust="0"/>
    <p:restoredTop sz="94660"/>
  </p:normalViewPr>
  <p:slideViewPr>
    <p:cSldViewPr snapToGrid="0">
      <p:cViewPr>
        <p:scale>
          <a:sx n="50" d="100"/>
          <a:sy n="50" d="100"/>
        </p:scale>
        <p:origin x="-131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189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63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202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53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34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580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543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4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74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07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02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AEABA-9550-4D3A-8618-DE49D9742276}" type="datetimeFigureOut">
              <a:rPr lang="ko-KR" altLang="en-US" smtClean="0"/>
              <a:t>2024-02-04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B34A-7922-453D-9B71-BA903B2EE4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07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>
            <a:extLst>
              <a:ext uri="{FF2B5EF4-FFF2-40B4-BE49-F238E27FC236}">
                <a16:creationId xmlns:a16="http://schemas.microsoft.com/office/drawing/2014/main" id="{0A1F18DE-3393-FD71-4AD6-3984F0DBD8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7137" y="1184652"/>
            <a:ext cx="13328132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algn="ctr"/>
            <a:r>
              <a:rPr lang="ko-KR" altLang="en-US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발표제목 </a:t>
            </a:r>
            <a:endParaRPr lang="en-US" altLang="ko-KR" sz="800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서체</a:t>
            </a:r>
            <a:r>
              <a:rPr lang="en-US" altLang="ko-KR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글자크기 제한 없음</a:t>
            </a:r>
            <a:r>
              <a:rPr lang="en-US" altLang="ko-KR" sz="800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8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부제목 4">
            <a:extLst>
              <a:ext uri="{FF2B5EF4-FFF2-40B4-BE49-F238E27FC236}">
                <a16:creationId xmlns:a16="http://schemas.microsoft.com/office/drawing/2014/main" id="{953BF160-16CB-4429-1339-C9DCD736C417}"/>
              </a:ext>
            </a:extLst>
          </p:cNvPr>
          <p:cNvSpPr txBox="1">
            <a:spLocks/>
          </p:cNvSpPr>
          <p:nvPr/>
        </p:nvSpPr>
        <p:spPr bwMode="auto">
          <a:xfrm>
            <a:off x="8984455" y="3755585"/>
            <a:ext cx="12306301" cy="181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5364" tIns="227684" rIns="455364" bIns="227684" numCol="1" anchor="ctr" anchorCtr="0" compatLnSpc="1">
            <a:prstTxWarp prst="textNoShape">
              <a:avLst/>
            </a:prstTxWarp>
            <a:noAutofit/>
          </a:bodyPr>
          <a:lstStyle>
            <a:lvl1pPr marL="1716088" indent="-171608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16338" indent="-14335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716588" indent="-1150938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999413" indent="-1141413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74300" indent="-1133475" algn="l" defTabSz="45656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1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∙ 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∙ 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∙ </a:t>
            </a:r>
            <a:r>
              <a:rPr lang="ko-KR" altLang="en-US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연구자</a:t>
            </a:r>
            <a:r>
              <a:rPr lang="en-US" altLang="ko-KR" sz="4800">
                <a:latin typeface="HY헤드라인M" panose="02030600000101010101" pitchFamily="18" charset="-127"/>
                <a:ea typeface="HY헤드라인M" panose="02030600000101010101" pitchFamily="18" charset="-127"/>
              </a:rPr>
              <a:t>4</a:t>
            </a:r>
          </a:p>
          <a:p>
            <a:pPr marL="0" indent="0" algn="ctr">
              <a:buNone/>
            </a:pP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∙ (</a:t>
            </a:r>
            <a:r>
              <a:rPr lang="ko-KR" altLang="en-US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대학교</a:t>
            </a:r>
            <a:r>
              <a:rPr lang="en-US" altLang="ko-KR" sz="4000">
                <a:solidFill>
                  <a:schemeClr val="tx1">
                    <a:lumMod val="75000"/>
                    <a:lumOff val="25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663B16B-F752-74DE-317D-DC7F98B4B2F2}"/>
              </a:ext>
            </a:extLst>
          </p:cNvPr>
          <p:cNvSpPr/>
          <p:nvPr/>
        </p:nvSpPr>
        <p:spPr>
          <a:xfrm>
            <a:off x="868720" y="1226422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5E89F193-D5AA-03B4-1CDE-CE4FF4EB5966}"/>
              </a:ext>
            </a:extLst>
          </p:cNvPr>
          <p:cNvSpPr/>
          <p:nvPr/>
        </p:nvSpPr>
        <p:spPr>
          <a:xfrm>
            <a:off x="4433650" y="122642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0" name="모서리가 둥근 직사각형 6">
            <a:extLst>
              <a:ext uri="{FF2B5EF4-FFF2-40B4-BE49-F238E27FC236}">
                <a16:creationId xmlns:a16="http://schemas.microsoft.com/office/drawing/2014/main" id="{C78D512D-35CC-FB5A-CE7B-347DF1CCA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20" y="6989322"/>
            <a:ext cx="28474423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585A092F-F659-FCA1-14F3-4CBFD00A035B}"/>
              </a:ext>
            </a:extLst>
          </p:cNvPr>
          <p:cNvSpPr/>
          <p:nvPr/>
        </p:nvSpPr>
        <p:spPr>
          <a:xfrm>
            <a:off x="22462468" y="1220681"/>
            <a:ext cx="3379095" cy="3745335"/>
          </a:xfrm>
          <a:prstGeom prst="roundRect">
            <a:avLst>
              <a:gd name="adj" fmla="val 6553"/>
            </a:avLst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>
                <a:solidFill>
                  <a:schemeClr val="tx1"/>
                </a:solidFill>
              </a:rPr>
              <a:t>연구자 소속기관 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ko-KR" altLang="en-US" sz="4400">
                <a:solidFill>
                  <a:schemeClr val="tx1"/>
                </a:solidFill>
              </a:rPr>
              <a:t>로고 등</a:t>
            </a:r>
            <a:endParaRPr lang="en-US" altLang="ko-KR" sz="4400">
              <a:solidFill>
                <a:schemeClr val="tx1"/>
              </a:solidFill>
            </a:endParaRPr>
          </a:p>
          <a:p>
            <a:pPr algn="ctr"/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불필요시 삭제</a:t>
            </a:r>
            <a:r>
              <a:rPr lang="en-US" altLang="ko-KR" sz="4400">
                <a:solidFill>
                  <a:schemeClr val="tx1"/>
                </a:solidFill>
              </a:rPr>
              <a:t>)</a:t>
            </a:r>
            <a:endParaRPr lang="ko-KR" altLang="en-US" sz="4400">
              <a:solidFill>
                <a:schemeClr val="tx1"/>
              </a:solidFill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C74688D1-2709-D117-1FCD-1E07FDC649EC}"/>
              </a:ext>
            </a:extLst>
          </p:cNvPr>
          <p:cNvSpPr/>
          <p:nvPr/>
        </p:nvSpPr>
        <p:spPr>
          <a:xfrm>
            <a:off x="703117" y="6463857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5000">
                <a:schemeClr val="bg1">
                  <a:lumMod val="95000"/>
                </a:schemeClr>
              </a:gs>
              <a:gs pos="13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서론</a:t>
            </a:r>
          </a:p>
        </p:txBody>
      </p:sp>
      <p:sp>
        <p:nvSpPr>
          <p:cNvPr id="16" name="모서리가 둥근 직사각형 6">
            <a:extLst>
              <a:ext uri="{FF2B5EF4-FFF2-40B4-BE49-F238E27FC236}">
                <a16:creationId xmlns:a16="http://schemas.microsoft.com/office/drawing/2014/main" id="{B1F7FECD-08C5-B98E-41E0-235C6B171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20" y="13772576"/>
            <a:ext cx="28474423" cy="5368852"/>
          </a:xfrm>
          <a:prstGeom prst="roundRect">
            <a:avLst>
              <a:gd name="adj" fmla="val 3324"/>
            </a:avLst>
          </a:prstGeom>
          <a:noFill/>
          <a:ln w="19050">
            <a:solidFill>
              <a:schemeClr val="bg2">
                <a:lumMod val="50000"/>
              </a:schemeClr>
            </a:solidFill>
            <a:prstDash val="dash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endParaRPr lang="ko-KR" altLang="en-US"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8196C61F-25EF-A763-4F9A-4F1FDBB93A30}"/>
              </a:ext>
            </a:extLst>
          </p:cNvPr>
          <p:cNvSpPr/>
          <p:nvPr/>
        </p:nvSpPr>
        <p:spPr>
          <a:xfrm>
            <a:off x="703117" y="13245591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연구방법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C3B80546-8CD2-FC1D-26E2-E2364FD927D6}"/>
              </a:ext>
            </a:extLst>
          </p:cNvPr>
          <p:cNvSpPr/>
          <p:nvPr/>
        </p:nvSpPr>
        <p:spPr>
          <a:xfrm>
            <a:off x="15137605" y="10772580"/>
            <a:ext cx="12867326" cy="10940875"/>
          </a:xfrm>
          <a:prstGeom prst="roundRect">
            <a:avLst>
              <a:gd name="adj" fmla="val 3250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400">
                <a:solidFill>
                  <a:schemeClr val="tx1"/>
                </a:solidFill>
              </a:rPr>
              <a:t> 본 양식은 포스터 제작의 편의를 위함입니다</a:t>
            </a:r>
            <a:r>
              <a:rPr lang="en-US" altLang="ko-KR" sz="4400">
                <a:solidFill>
                  <a:schemeClr val="tx1"/>
                </a:solidFill>
              </a:rPr>
              <a:t>.</a:t>
            </a:r>
          </a:p>
          <a:p>
            <a:endParaRPr lang="en-US" altLang="ko-KR" sz="4400">
              <a:solidFill>
                <a:schemeClr val="tx1"/>
              </a:solidFill>
            </a:endParaRPr>
          </a:p>
          <a:p>
            <a:r>
              <a:rPr lang="en-US" altLang="ko-KR" sz="4400">
                <a:solidFill>
                  <a:schemeClr val="tx1"/>
                </a:solidFill>
              </a:rPr>
              <a:t> A0 </a:t>
            </a:r>
            <a:r>
              <a:rPr lang="ko-KR" altLang="en-US" sz="4400">
                <a:solidFill>
                  <a:schemeClr val="tx1"/>
                </a:solidFill>
              </a:rPr>
              <a:t>사이즈</a:t>
            </a:r>
            <a:r>
              <a:rPr lang="en-US" altLang="ko-KR" sz="4400">
                <a:solidFill>
                  <a:schemeClr val="tx1"/>
                </a:solidFill>
              </a:rPr>
              <a:t>( </a:t>
            </a:r>
            <a:r>
              <a:rPr lang="ko-KR" altLang="en-US" sz="4400">
                <a:solidFill>
                  <a:schemeClr val="tx1"/>
                </a:solidFill>
              </a:rPr>
              <a:t>가로 </a:t>
            </a:r>
            <a:r>
              <a:rPr lang="en-US" altLang="ko-KR" sz="4400">
                <a:solidFill>
                  <a:schemeClr val="tx1"/>
                </a:solidFill>
              </a:rPr>
              <a:t>84.1cm</a:t>
            </a:r>
            <a:r>
              <a:rPr lang="ko-KR" altLang="en-US" sz="4400">
                <a:solidFill>
                  <a:schemeClr val="tx1"/>
                </a:solidFill>
              </a:rPr>
              <a:t>* 세로 </a:t>
            </a:r>
            <a:r>
              <a:rPr lang="en-US" altLang="ko-KR" sz="4400">
                <a:solidFill>
                  <a:schemeClr val="tx1"/>
                </a:solidFill>
              </a:rPr>
              <a:t>118.9cm)</a:t>
            </a:r>
            <a:r>
              <a:rPr lang="ko-KR" altLang="en-US" sz="4400">
                <a:solidFill>
                  <a:schemeClr val="tx1"/>
                </a:solidFill>
              </a:rPr>
              <a:t>로 제작하였습니다</a:t>
            </a:r>
            <a:r>
              <a:rPr lang="en-US" altLang="ko-KR" sz="4400">
                <a:solidFill>
                  <a:schemeClr val="tx1"/>
                </a:solidFill>
              </a:rPr>
              <a:t>.  </a:t>
            </a:r>
          </a:p>
          <a:p>
            <a:endParaRPr lang="en-US" altLang="ko-KR" sz="4400">
              <a:solidFill>
                <a:schemeClr val="tx1"/>
              </a:solidFill>
            </a:endParaRPr>
          </a:p>
          <a:p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서체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폰트</a:t>
            </a:r>
            <a:r>
              <a:rPr lang="en-US" altLang="ko-KR" sz="4400">
                <a:solidFill>
                  <a:schemeClr val="tx1"/>
                </a:solidFill>
              </a:rPr>
              <a:t>) </a:t>
            </a:r>
            <a:r>
              <a:rPr lang="ko-KR" altLang="en-US" sz="4400">
                <a:solidFill>
                  <a:schemeClr val="tx1"/>
                </a:solidFill>
              </a:rPr>
              <a:t>종류 및 크기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색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디자인</a:t>
            </a:r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등은 </a:t>
            </a:r>
            <a:r>
              <a:rPr lang="ko-KR" altLang="en-US" sz="4400" b="1">
                <a:solidFill>
                  <a:srgbClr val="FF0000"/>
                </a:solidFill>
              </a:rPr>
              <a:t>자율적으로 구성</a:t>
            </a:r>
            <a:r>
              <a:rPr lang="ko-KR" altLang="en-US" sz="4400" b="1">
                <a:solidFill>
                  <a:schemeClr val="tx1"/>
                </a:solidFill>
              </a:rPr>
              <a:t>하시면 </a:t>
            </a:r>
            <a:r>
              <a:rPr lang="ko-KR" altLang="en-US" sz="4400">
                <a:solidFill>
                  <a:schemeClr val="tx1"/>
                </a:solidFill>
              </a:rPr>
              <a:t>됩니다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  <a:p>
            <a:endParaRPr lang="en-US" altLang="ko-KR" sz="4400">
              <a:solidFill>
                <a:schemeClr val="tx1"/>
              </a:solidFill>
            </a:endParaRPr>
          </a:p>
          <a:p>
            <a:r>
              <a:rPr lang="ko-KR" altLang="en-US" sz="4400">
                <a:solidFill>
                  <a:schemeClr val="tx1"/>
                </a:solidFill>
              </a:rPr>
              <a:t>단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연구의 필요성</a:t>
            </a:r>
            <a:r>
              <a:rPr lang="en-US" altLang="ko-KR" sz="4400">
                <a:solidFill>
                  <a:schemeClr val="tx1"/>
                </a:solidFill>
              </a:rPr>
              <a:t>(</a:t>
            </a:r>
            <a:r>
              <a:rPr lang="ko-KR" altLang="en-US" sz="4400">
                <a:solidFill>
                  <a:schemeClr val="tx1"/>
                </a:solidFill>
              </a:rPr>
              <a:t>또는 서론</a:t>
            </a:r>
            <a:r>
              <a:rPr lang="en-US" altLang="ko-KR" sz="4400">
                <a:solidFill>
                  <a:schemeClr val="tx1"/>
                </a:solidFill>
              </a:rPr>
              <a:t>), </a:t>
            </a:r>
            <a:r>
              <a:rPr lang="ko-KR" altLang="en-US" sz="4400">
                <a:solidFill>
                  <a:schemeClr val="tx1"/>
                </a:solidFill>
              </a:rPr>
              <a:t>연구방법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연구결과</a:t>
            </a:r>
            <a:r>
              <a:rPr lang="en-US" altLang="ko-KR" sz="4400">
                <a:solidFill>
                  <a:schemeClr val="tx1"/>
                </a:solidFill>
              </a:rPr>
              <a:t>, </a:t>
            </a:r>
            <a:r>
              <a:rPr lang="ko-KR" altLang="en-US" sz="4400">
                <a:solidFill>
                  <a:schemeClr val="tx1"/>
                </a:solidFill>
              </a:rPr>
              <a:t>논의 등 </a:t>
            </a:r>
            <a:r>
              <a:rPr lang="ko-KR" altLang="en-US" sz="4400" b="1">
                <a:solidFill>
                  <a:srgbClr val="FF0000"/>
                </a:solidFill>
              </a:rPr>
              <a:t>일반적 학술연구의 체계에 맞도록 구성</a:t>
            </a:r>
            <a:r>
              <a:rPr lang="ko-KR" altLang="en-US" sz="4400">
                <a:solidFill>
                  <a:schemeClr val="tx1"/>
                </a:solidFill>
              </a:rPr>
              <a:t>하여 주시기 바랍니다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CF84460-EB17-DAB3-10B0-8A6CF81F7AE1}"/>
              </a:ext>
            </a:extLst>
          </p:cNvPr>
          <p:cNvSpPr/>
          <p:nvPr/>
        </p:nvSpPr>
        <p:spPr>
          <a:xfrm>
            <a:off x="16422972" y="7404310"/>
            <a:ext cx="12697047" cy="3727516"/>
          </a:xfrm>
          <a:prstGeom prst="roundRect">
            <a:avLst>
              <a:gd name="adj" fmla="val 6565"/>
            </a:avLst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>
                <a:solidFill>
                  <a:schemeClr val="tx1"/>
                </a:solidFill>
              </a:rPr>
              <a:t>이번 학술대회에 포스터 제작 시 </a:t>
            </a:r>
            <a:endParaRPr lang="en-US" altLang="ko-KR" sz="4400">
              <a:solidFill>
                <a:schemeClr val="tx1"/>
              </a:solidFill>
            </a:endParaRPr>
          </a:p>
          <a:p>
            <a:r>
              <a:rPr lang="en-US" altLang="ko-KR" sz="4400">
                <a:solidFill>
                  <a:schemeClr val="tx1"/>
                </a:solidFill>
              </a:rPr>
              <a:t> </a:t>
            </a:r>
            <a:r>
              <a:rPr lang="ko-KR" altLang="en-US" sz="4400" b="1">
                <a:solidFill>
                  <a:srgbClr val="FF0000"/>
                </a:solidFill>
              </a:rPr>
              <a:t>상단에 학회로고를 </a:t>
            </a:r>
            <a:r>
              <a:rPr lang="en-US" altLang="ko-KR" sz="4400" b="1">
                <a:solidFill>
                  <a:srgbClr val="FF0000"/>
                </a:solidFill>
              </a:rPr>
              <a:t>‘</a:t>
            </a:r>
            <a:r>
              <a:rPr lang="ko-KR" altLang="en-US" sz="4400" b="1">
                <a:solidFill>
                  <a:srgbClr val="FF0000"/>
                </a:solidFill>
              </a:rPr>
              <a:t>자유롭게</a:t>
            </a:r>
            <a:r>
              <a:rPr lang="en-US" altLang="ko-KR" sz="4400" b="1">
                <a:solidFill>
                  <a:srgbClr val="FF0000"/>
                </a:solidFill>
              </a:rPr>
              <a:t>’ </a:t>
            </a:r>
            <a:r>
              <a:rPr lang="ko-KR" altLang="en-US" sz="4400" b="1">
                <a:solidFill>
                  <a:srgbClr val="FF0000"/>
                </a:solidFill>
              </a:rPr>
              <a:t>배치 </a:t>
            </a:r>
            <a:r>
              <a:rPr lang="ko-KR" altLang="en-US" sz="4400">
                <a:solidFill>
                  <a:schemeClr val="tx1"/>
                </a:solidFill>
              </a:rPr>
              <a:t>해 주시면 감사하겠습니다</a:t>
            </a:r>
            <a:r>
              <a:rPr lang="en-US" altLang="ko-KR" sz="440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6" name="화살표: 오른쪽 25">
            <a:extLst>
              <a:ext uri="{FF2B5EF4-FFF2-40B4-BE49-F238E27FC236}">
                <a16:creationId xmlns:a16="http://schemas.microsoft.com/office/drawing/2014/main" id="{4E2C76BC-E778-FA19-49F8-038B3E7C5F8C}"/>
              </a:ext>
            </a:extLst>
          </p:cNvPr>
          <p:cNvSpPr/>
          <p:nvPr/>
        </p:nvSpPr>
        <p:spPr>
          <a:xfrm rot="17253705">
            <a:off x="25895981" y="5355728"/>
            <a:ext cx="3148460" cy="2464483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0B6A556E-FFC1-4265-75D9-BBE5A0760B51}"/>
              </a:ext>
            </a:extLst>
          </p:cNvPr>
          <p:cNvSpPr/>
          <p:nvPr/>
        </p:nvSpPr>
        <p:spPr>
          <a:xfrm>
            <a:off x="70311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연구결과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F333C0A0-D2D1-624A-F57D-BE49D07067DC}"/>
              </a:ext>
            </a:extLst>
          </p:cNvPr>
          <p:cNvSpPr/>
          <p:nvPr/>
        </p:nvSpPr>
        <p:spPr>
          <a:xfrm>
            <a:off x="5439757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논의</a:t>
            </a: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174F93B7-6D39-694D-9ACE-EC8068B011B2}"/>
              </a:ext>
            </a:extLst>
          </p:cNvPr>
          <p:cNvSpPr/>
          <p:nvPr/>
        </p:nvSpPr>
        <p:spPr>
          <a:xfrm>
            <a:off x="10402449" y="20271654"/>
            <a:ext cx="3544698" cy="1209366"/>
          </a:xfrm>
          <a:prstGeom prst="roundRect">
            <a:avLst>
              <a:gd name="adj" fmla="val 26423"/>
            </a:avLst>
          </a:prstGeom>
          <a:gradFill flip="none" rotWithShape="1">
            <a:gsLst>
              <a:gs pos="0">
                <a:srgbClr val="002060"/>
              </a:gs>
              <a:gs pos="81000">
                <a:schemeClr val="bg1">
                  <a:lumMod val="95000"/>
                </a:schemeClr>
              </a:gs>
              <a:gs pos="18000">
                <a:schemeClr val="bg1"/>
              </a:gs>
              <a:gs pos="100000">
                <a:srgbClr val="00B0F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참고문헌 등</a:t>
            </a:r>
            <a:endParaRPr lang="en-US" altLang="ko-KR" sz="420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필요시</a:t>
            </a:r>
            <a:r>
              <a:rPr lang="en-US" altLang="ko-KR" sz="420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420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4C206BD-09E2-4576-A506-435F6468B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8895" y="1235418"/>
            <a:ext cx="3172722" cy="362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852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</TotalTime>
  <Words>136</Words>
  <Application>Microsoft Office PowerPoint</Application>
  <PresentationFormat>사용자 지정</PresentationFormat>
  <Paragraphs>28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HY헤드라인M</vt:lpstr>
      <vt:lpstr>KoPub돋움체 Medium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</dc:creator>
  <cp:lastModifiedBy>KIN</cp:lastModifiedBy>
  <cp:revision>8</cp:revision>
  <dcterms:created xsi:type="dcterms:W3CDTF">2023-06-12T03:56:59Z</dcterms:created>
  <dcterms:modified xsi:type="dcterms:W3CDTF">2024-02-04T03:45:59Z</dcterms:modified>
</cp:coreProperties>
</file>